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A8BD5-D364-42F5-BF7C-4AD9C54D9FA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0A216-8237-497E-93E5-77507659C0A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61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CFC5F7-9699-4D97-A678-66975209B8FE}" type="datetimeFigureOut">
              <a:rPr lang="hr-HR" smtClean="0"/>
              <a:pPr/>
              <a:t>9.10.2014.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F5290B-17C4-4421-A006-D8B647AFF4B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1124744"/>
            <a:ext cx="7406640" cy="129614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INFLUENCE OF MUSIC ON PEOPLE</a:t>
            </a:r>
            <a:endParaRPr lang="hr-HR" dirty="0"/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899592" y="3861048"/>
            <a:ext cx="7787208" cy="2265115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hr-HR" sz="2400" dirty="0" smtClean="0"/>
          </a:p>
        </p:txBody>
      </p:sp>
      <p:sp>
        <p:nvSpPr>
          <p:cNvPr id="4" name="TekstniOkvir 3"/>
          <p:cNvSpPr txBox="1"/>
          <p:nvPr/>
        </p:nvSpPr>
        <p:spPr>
          <a:xfrm>
            <a:off x="1547664" y="2492896"/>
            <a:ext cx="4032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/>
              <a:t>By 8.c:</a:t>
            </a:r>
          </a:p>
          <a:p>
            <a:r>
              <a:rPr lang="hr-HR" sz="2200" dirty="0" smtClean="0"/>
              <a:t>Marina </a:t>
            </a:r>
            <a:r>
              <a:rPr lang="hr-HR" sz="2200" dirty="0" err="1" smtClean="0"/>
              <a:t>Markota</a:t>
            </a:r>
            <a:endParaRPr lang="hr-HR" sz="2200" dirty="0" smtClean="0"/>
          </a:p>
          <a:p>
            <a:r>
              <a:rPr lang="hr-HR" sz="2200" dirty="0" smtClean="0"/>
              <a:t>Ivana Giljević</a:t>
            </a:r>
          </a:p>
          <a:p>
            <a:r>
              <a:rPr lang="hr-HR" sz="2200" dirty="0" smtClean="0"/>
              <a:t>Sunčica Matić</a:t>
            </a:r>
            <a:endParaRPr lang="en-US" sz="22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61298"/>
            <a:ext cx="5599127" cy="4118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4852" y="260648"/>
            <a:ext cx="749808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WHY DO WE</a:t>
            </a:r>
            <a:r>
              <a:rPr lang="en-US" sz="3200" dirty="0" smtClean="0"/>
              <a:t> FEEL GOOD WHEN </a:t>
            </a:r>
            <a:r>
              <a:rPr lang="hr-HR" sz="3200" dirty="0" smtClean="0"/>
              <a:t>WE </a:t>
            </a:r>
            <a:r>
              <a:rPr lang="en-US" sz="3200" dirty="0" smtClean="0"/>
              <a:t>LISTEN TO MUSIC?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853136"/>
          </a:xfrm>
        </p:spPr>
        <p:txBody>
          <a:bodyPr>
            <a:normAutofit/>
          </a:bodyPr>
          <a:lstStyle/>
          <a:p>
            <a:r>
              <a:rPr lang="hr-HR" sz="2400" dirty="0" err="1" smtClean="0"/>
              <a:t>Dopamine</a:t>
            </a:r>
            <a:r>
              <a:rPr lang="hr-HR" sz="2400" dirty="0" smtClean="0"/>
              <a:t> is </a:t>
            </a:r>
            <a:r>
              <a:rPr lang="hr-HR" sz="2400" dirty="0" err="1" smtClean="0"/>
              <a:t>responsible</a:t>
            </a:r>
            <a:r>
              <a:rPr lang="hr-HR" sz="2400" dirty="0" smtClean="0"/>
              <a:t> f</a:t>
            </a:r>
            <a:r>
              <a:rPr lang="en-US" sz="2400" dirty="0" smtClean="0"/>
              <a:t>or the happy feeling that arises in us. Dopamine is a neurotransmitter in the brain, it is a chemical substance </a:t>
            </a:r>
            <a:r>
              <a:rPr lang="hr-HR" sz="2400" dirty="0" smtClean="0"/>
              <a:t>and a </a:t>
            </a:r>
            <a:r>
              <a:rPr lang="en-US" sz="2400" dirty="0" smtClean="0"/>
              <a:t>communication means between neurons. </a:t>
            </a:r>
          </a:p>
          <a:p>
            <a:r>
              <a:rPr lang="hr-HR" sz="2400" dirty="0" err="1" smtClean="0"/>
              <a:t>Dopamine</a:t>
            </a:r>
            <a:r>
              <a:rPr lang="hr-HR" sz="2400" dirty="0" smtClean="0"/>
              <a:t> has a </a:t>
            </a:r>
            <a:r>
              <a:rPr lang="hr-HR" sz="2400" dirty="0" err="1" smtClean="0"/>
              <a:t>similar</a:t>
            </a:r>
            <a:r>
              <a:rPr lang="hr-HR" sz="2400" dirty="0" smtClean="0"/>
              <a:t> </a:t>
            </a:r>
            <a:r>
              <a:rPr lang="hr-HR" sz="2400" dirty="0" err="1" smtClean="0"/>
              <a:t>effect</a:t>
            </a:r>
            <a:r>
              <a:rPr lang="hr-HR" sz="2400" dirty="0" smtClean="0"/>
              <a:t> as </a:t>
            </a:r>
            <a:r>
              <a:rPr lang="en-US" sz="2400" dirty="0" smtClean="0"/>
              <a:t>adrenaline </a:t>
            </a:r>
          </a:p>
          <a:p>
            <a:r>
              <a:rPr lang="en-US" sz="2400" dirty="0" smtClean="0"/>
              <a:t>The chemical formula of dopamine is C8H11NO2</a:t>
            </a:r>
            <a:endParaRPr lang="hr-HR" sz="2400" dirty="0" smtClean="0"/>
          </a:p>
        </p:txBody>
      </p:sp>
      <p:pic>
        <p:nvPicPr>
          <p:cNvPr id="4" name="Slika 3" descr="dopamin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509120"/>
            <a:ext cx="3898157" cy="1644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922114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TYPES </a:t>
            </a:r>
            <a:r>
              <a:rPr lang="en-US" sz="3200" dirty="0" smtClean="0"/>
              <a:t>OF MUSIC AND </a:t>
            </a:r>
            <a:r>
              <a:rPr lang="hr-HR" sz="3200" dirty="0" smtClean="0"/>
              <a:t>THEIR EFFECT ON PEOPLE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412776"/>
            <a:ext cx="7643192" cy="26642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Classical, pop, rock and Latin sounds have a positive effect on our health and mood</a:t>
            </a:r>
          </a:p>
          <a:p>
            <a:r>
              <a:rPr lang="en-US" sz="2400" dirty="0" smtClean="0"/>
              <a:t>Classical music works well on people who suffer from anxiety and depression, </a:t>
            </a:r>
            <a:r>
              <a:rPr lang="hr-HR" sz="2400" dirty="0" smtClean="0"/>
              <a:t>and has </a:t>
            </a:r>
            <a:r>
              <a:rPr lang="en-US" sz="2400" dirty="0" smtClean="0"/>
              <a:t>positive effect</a:t>
            </a:r>
            <a:r>
              <a:rPr lang="hr-HR" sz="2400" dirty="0" smtClean="0"/>
              <a:t>s</a:t>
            </a:r>
            <a:r>
              <a:rPr lang="en-US" sz="2400" dirty="0" smtClean="0"/>
              <a:t> on the immune system</a:t>
            </a:r>
            <a:r>
              <a:rPr lang="hr-HR" sz="2400" dirty="0" smtClean="0"/>
              <a:t>. It</a:t>
            </a:r>
            <a:r>
              <a:rPr lang="en-US" sz="2400" dirty="0" smtClean="0"/>
              <a:t> awakens creativity and memory</a:t>
            </a:r>
            <a:endParaRPr lang="hr-HR" sz="2400" dirty="0"/>
          </a:p>
        </p:txBody>
      </p:sp>
      <p:pic>
        <p:nvPicPr>
          <p:cNvPr id="7" name="Slika 6" descr="glazba-moz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24485">
            <a:off x="2267744" y="3642412"/>
            <a:ext cx="5120680" cy="268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980729"/>
            <a:ext cx="7715200" cy="28943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Country music has a good effect on people with  mental health problems </a:t>
            </a:r>
          </a:p>
          <a:p>
            <a:r>
              <a:rPr lang="en-US" sz="2400" dirty="0" smtClean="0"/>
              <a:t>Heavy metal and techno can have a negative impact on people because that music enhances heart rate and blood pressure</a:t>
            </a:r>
            <a:endParaRPr lang="hr-HR" sz="2400" dirty="0"/>
          </a:p>
        </p:txBody>
      </p:sp>
      <p:pic>
        <p:nvPicPr>
          <p:cNvPr id="6" name="Slika 5" descr="techno!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0021">
            <a:off x="2248854" y="3589219"/>
            <a:ext cx="5688632" cy="2449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85010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IMPACT OF MUSIC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340768"/>
            <a:ext cx="7643192" cy="4824536"/>
          </a:xfrm>
        </p:spPr>
        <p:txBody>
          <a:bodyPr>
            <a:normAutofit/>
          </a:bodyPr>
          <a:lstStyle/>
          <a:p>
            <a:r>
              <a:rPr lang="hr-HR" sz="2400" dirty="0" err="1" smtClean="0"/>
              <a:t>We</a:t>
            </a:r>
            <a:r>
              <a:rPr lang="hr-HR" sz="2400" dirty="0" smtClean="0"/>
              <a:t> </a:t>
            </a:r>
            <a:r>
              <a:rPr lang="en-US" sz="2400" dirty="0" smtClean="0"/>
              <a:t>often express </a:t>
            </a:r>
            <a:r>
              <a:rPr lang="hr-HR" sz="2400" dirty="0" smtClean="0"/>
              <a:t>our </a:t>
            </a:r>
            <a:r>
              <a:rPr lang="hr-HR" sz="2400" dirty="0" err="1" smtClean="0"/>
              <a:t>feelings</a:t>
            </a:r>
            <a:r>
              <a:rPr lang="hr-HR" sz="2400" dirty="0" smtClean="0"/>
              <a:t> with </a:t>
            </a:r>
            <a:r>
              <a:rPr lang="en-US" sz="2400" dirty="0" smtClean="0"/>
              <a:t>music </a:t>
            </a:r>
            <a:r>
              <a:rPr lang="hr-HR" sz="2400" dirty="0" err="1" smtClean="0"/>
              <a:t>we</a:t>
            </a:r>
            <a:r>
              <a:rPr lang="hr-HR" sz="2400" dirty="0" smtClean="0"/>
              <a:t>  </a:t>
            </a:r>
            <a:r>
              <a:rPr lang="en-US" sz="2400" dirty="0" smtClean="0"/>
              <a:t>listen to</a:t>
            </a:r>
            <a:r>
              <a:rPr lang="hr-HR" sz="2400" dirty="0" smtClean="0"/>
              <a:t>.  </a:t>
            </a:r>
            <a:r>
              <a:rPr lang="hr-HR" sz="2400" dirty="0"/>
              <a:t>M</a:t>
            </a:r>
            <a:r>
              <a:rPr lang="en-US" sz="2400" dirty="0" err="1" smtClean="0"/>
              <a:t>usic</a:t>
            </a:r>
            <a:r>
              <a:rPr lang="en-US" sz="2400" dirty="0" smtClean="0"/>
              <a:t> </a:t>
            </a:r>
            <a:r>
              <a:rPr lang="hr-HR" sz="2400" dirty="0" err="1" smtClean="0"/>
              <a:t>has</a:t>
            </a:r>
            <a:r>
              <a:rPr lang="hr-HR" sz="2400" dirty="0" smtClean="0"/>
              <a:t> a </a:t>
            </a:r>
            <a:r>
              <a:rPr lang="hr-HR" sz="2400" dirty="0" err="1" smtClean="0"/>
              <a:t>good</a:t>
            </a:r>
            <a:r>
              <a:rPr lang="en-US" sz="2400" dirty="0" smtClean="0"/>
              <a:t> </a:t>
            </a:r>
            <a:r>
              <a:rPr lang="hr-HR" sz="2400" dirty="0" smtClean="0"/>
              <a:t>e</a:t>
            </a:r>
            <a:r>
              <a:rPr lang="en-US" sz="2400" dirty="0" err="1" smtClean="0"/>
              <a:t>ffect</a:t>
            </a:r>
            <a:r>
              <a:rPr lang="en-US" sz="2400" dirty="0" smtClean="0"/>
              <a:t> </a:t>
            </a:r>
            <a:r>
              <a:rPr lang="hr-HR" sz="2400" dirty="0" smtClean="0"/>
              <a:t>on </a:t>
            </a:r>
            <a:r>
              <a:rPr lang="en-US" sz="2400" dirty="0" smtClean="0"/>
              <a:t>our mood, emotional life and brain function </a:t>
            </a:r>
          </a:p>
          <a:p>
            <a:r>
              <a:rPr lang="hr-HR" sz="2400" dirty="0"/>
              <a:t>M</a:t>
            </a:r>
            <a:r>
              <a:rPr lang="en-US" sz="2400" dirty="0" err="1" smtClean="0"/>
              <a:t>usic</a:t>
            </a:r>
            <a:r>
              <a:rPr lang="en-US" sz="2400" dirty="0" smtClean="0"/>
              <a:t> has a positive effect on headaches, migraines, stress, concentration and sleep disorders</a:t>
            </a:r>
            <a:endParaRPr lang="hr-HR" sz="2400" dirty="0" smtClean="0"/>
          </a:p>
        </p:txBody>
      </p:sp>
      <p:pic>
        <p:nvPicPr>
          <p:cNvPr id="4" name="Slika 3" descr="slusanje glaz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645024"/>
            <a:ext cx="5760640" cy="29725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7809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MUSIC AND HEALTH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49294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Relaxing music works on muscle tension </a:t>
            </a:r>
            <a:r>
              <a:rPr lang="hr-HR" sz="2400" dirty="0" err="1" smtClean="0"/>
              <a:t>because</a:t>
            </a:r>
            <a:r>
              <a:rPr lang="hr-HR" sz="2400" dirty="0" smtClean="0"/>
              <a:t> </a:t>
            </a:r>
            <a:r>
              <a:rPr lang="en-US" sz="2400" dirty="0" smtClean="0"/>
              <a:t>it relaxes them</a:t>
            </a:r>
          </a:p>
          <a:p>
            <a:r>
              <a:rPr lang="en-US" sz="2400" dirty="0" smtClean="0"/>
              <a:t> Music can help patients </a:t>
            </a:r>
            <a:r>
              <a:rPr lang="hr-HR" sz="2400" dirty="0" smtClean="0"/>
              <a:t>to </a:t>
            </a:r>
            <a:r>
              <a:rPr lang="hr-HR" sz="2400" dirty="0" err="1" smtClean="0"/>
              <a:t>wake</a:t>
            </a:r>
            <a:r>
              <a:rPr lang="hr-HR" sz="2400" dirty="0" smtClean="0"/>
              <a:t> </a:t>
            </a:r>
            <a:r>
              <a:rPr lang="en-US" sz="2400" dirty="0" smtClean="0"/>
              <a:t>from coma </a:t>
            </a:r>
          </a:p>
          <a:p>
            <a:r>
              <a:rPr lang="en-US" sz="2400" dirty="0" smtClean="0"/>
              <a:t>Listening to 45 minutes of relaxing music before bedtime provides restorative sleep.</a:t>
            </a:r>
          </a:p>
          <a:p>
            <a:r>
              <a:rPr lang="en-US" sz="2400" dirty="0" smtClean="0"/>
              <a:t> Daily listening to music for at least an hour  reduces back pain by 20% </a:t>
            </a:r>
          </a:p>
          <a:p>
            <a:r>
              <a:rPr lang="en-US" sz="2400" dirty="0" smtClean="0"/>
              <a:t>People who have suffered a stroke are more likely to recover if they listen to music </a:t>
            </a:r>
          </a:p>
          <a:p>
            <a:r>
              <a:rPr lang="en-US" sz="2400" dirty="0" smtClean="0"/>
              <a:t>During </a:t>
            </a:r>
            <a:r>
              <a:rPr lang="en-US" sz="2400" dirty="0" err="1" smtClean="0"/>
              <a:t>exercis</a:t>
            </a:r>
            <a:r>
              <a:rPr lang="hr-HR" sz="2400" dirty="0" smtClean="0"/>
              <a:t>ing,</a:t>
            </a:r>
            <a:r>
              <a:rPr lang="en-US" sz="2400" dirty="0" smtClean="0"/>
              <a:t> the heart beats more slowly if we listen to music</a:t>
            </a:r>
            <a:endParaRPr lang="hr-HR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INFLUENCE OF MUSIC ON BABY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124744"/>
            <a:ext cx="7715200" cy="5400600"/>
          </a:xfrm>
        </p:spPr>
        <p:txBody>
          <a:bodyPr>
            <a:normAutofit/>
          </a:bodyPr>
          <a:lstStyle/>
          <a:p>
            <a:r>
              <a:rPr lang="hr-HR" sz="2400" dirty="0"/>
              <a:t>M</a:t>
            </a:r>
            <a:r>
              <a:rPr lang="en-US" sz="2400" dirty="0" err="1" smtClean="0"/>
              <a:t>usic</a:t>
            </a:r>
            <a:r>
              <a:rPr lang="en-US" sz="2400" dirty="0" smtClean="0"/>
              <a:t> positively affects the development of </a:t>
            </a:r>
            <a:r>
              <a:rPr lang="hr-HR" sz="2400" dirty="0" smtClean="0"/>
              <a:t>a</a:t>
            </a:r>
            <a:r>
              <a:rPr lang="en-US" sz="2400" dirty="0" smtClean="0"/>
              <a:t> fetus in the womb</a:t>
            </a:r>
            <a:r>
              <a:rPr lang="hr-HR" sz="2400" dirty="0"/>
              <a:t>;</a:t>
            </a:r>
            <a:r>
              <a:rPr lang="hr-HR" sz="2400" dirty="0" smtClean="0"/>
              <a:t> </a:t>
            </a:r>
            <a:r>
              <a:rPr lang="en-US" sz="2400" dirty="0" smtClean="0"/>
              <a:t>children can recognize the sound</a:t>
            </a:r>
            <a:r>
              <a:rPr lang="hr-HR" sz="2400" dirty="0" smtClean="0"/>
              <a:t>s</a:t>
            </a:r>
            <a:r>
              <a:rPr lang="en-US" sz="2400" dirty="0" smtClean="0"/>
              <a:t> after birth </a:t>
            </a:r>
            <a:endParaRPr lang="hr-HR" sz="2400" dirty="0" smtClean="0"/>
          </a:p>
          <a:p>
            <a:r>
              <a:rPr lang="hr-HR" sz="2400" dirty="0" smtClean="0"/>
              <a:t>M</a:t>
            </a:r>
            <a:r>
              <a:rPr lang="en-US" sz="2400" dirty="0" smtClean="0"/>
              <a:t>other's singing </a:t>
            </a:r>
            <a:r>
              <a:rPr lang="hr-HR" sz="2400" dirty="0" err="1" smtClean="0"/>
              <a:t>calms</a:t>
            </a:r>
            <a:r>
              <a:rPr lang="hr-HR" sz="2400" dirty="0" smtClean="0"/>
              <a:t> the </a:t>
            </a:r>
            <a:r>
              <a:rPr lang="en-US" sz="2400" dirty="0" smtClean="0"/>
              <a:t>baby</a:t>
            </a:r>
            <a:r>
              <a:rPr lang="hr-HR" sz="2400" dirty="0" smtClean="0"/>
              <a:t> </a:t>
            </a:r>
            <a:r>
              <a:rPr lang="hr-HR" sz="2400" dirty="0" err="1" smtClean="0"/>
              <a:t>down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Many scientists think that listening to music during pregnancy, especially classical music</a:t>
            </a:r>
            <a:r>
              <a:rPr lang="hr-HR" sz="2400" dirty="0" smtClean="0"/>
              <a:t>,</a:t>
            </a:r>
            <a:r>
              <a:rPr lang="en-US" sz="2400" dirty="0" smtClean="0"/>
              <a:t> </a:t>
            </a:r>
            <a:r>
              <a:rPr lang="hr-HR" sz="2400" dirty="0" err="1" smtClean="0"/>
              <a:t>improves</a:t>
            </a:r>
            <a:r>
              <a:rPr lang="hr-HR" sz="2400" dirty="0" smtClean="0"/>
              <a:t> the</a:t>
            </a:r>
            <a:r>
              <a:rPr lang="en-US" sz="2400" dirty="0" smtClean="0"/>
              <a:t> intelligence of the child</a:t>
            </a:r>
            <a:r>
              <a:rPr lang="hr-HR" sz="2400" dirty="0" smtClean="0"/>
              <a:t> (</a:t>
            </a:r>
            <a:r>
              <a:rPr lang="hr-HR" sz="2400" dirty="0" err="1" smtClean="0"/>
              <a:t>so</a:t>
            </a:r>
            <a:r>
              <a:rPr lang="hr-HR" sz="2400" dirty="0"/>
              <a:t>-</a:t>
            </a:r>
            <a:r>
              <a:rPr lang="en-US" sz="2400" dirty="0" smtClean="0"/>
              <a:t>called </a:t>
            </a:r>
            <a:r>
              <a:rPr lang="en-US" sz="2400" i="1" dirty="0" smtClean="0"/>
              <a:t>Mozart effect</a:t>
            </a:r>
            <a:r>
              <a:rPr lang="hr-HR" sz="2400" dirty="0" smtClean="0"/>
              <a:t>)</a:t>
            </a:r>
            <a:endParaRPr lang="hr-HR" sz="2400" dirty="0"/>
          </a:p>
        </p:txBody>
      </p:sp>
      <p:pic>
        <p:nvPicPr>
          <p:cNvPr id="8" name="Slika 7" descr="trudnic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789040"/>
            <a:ext cx="4473062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INFLUENCE OF MUSIC ON CHILDREN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7240" y="1196752"/>
            <a:ext cx="8003232" cy="49294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much easier to </a:t>
            </a:r>
            <a:r>
              <a:rPr lang="hr-HR" sz="2400" dirty="0" smtClean="0"/>
              <a:t>learn the </a:t>
            </a:r>
            <a:r>
              <a:rPr lang="hr-HR" sz="2400" dirty="0" err="1" smtClean="0"/>
              <a:t>alphabet</a:t>
            </a:r>
            <a:r>
              <a:rPr lang="hr-HR" sz="2400" dirty="0" smtClean="0"/>
              <a:t> and </a:t>
            </a:r>
            <a:r>
              <a:rPr lang="hr-HR" sz="2400" dirty="0" err="1" smtClean="0"/>
              <a:t>numbers</a:t>
            </a:r>
            <a:r>
              <a:rPr lang="hr-HR" sz="2400" dirty="0" smtClean="0"/>
              <a:t> </a:t>
            </a:r>
            <a:r>
              <a:rPr lang="hr-HR" sz="2400" dirty="0" err="1" smtClean="0"/>
              <a:t>through</a:t>
            </a:r>
            <a:r>
              <a:rPr lang="hr-HR" sz="2400" dirty="0" smtClean="0"/>
              <a:t> </a:t>
            </a:r>
            <a:r>
              <a:rPr lang="hr-HR" sz="2400" dirty="0" err="1" smtClean="0"/>
              <a:t>songs</a:t>
            </a:r>
            <a:endParaRPr lang="hr-HR" sz="2400" dirty="0" smtClean="0"/>
          </a:p>
          <a:p>
            <a:r>
              <a:rPr lang="en-US" sz="2400" dirty="0" smtClean="0"/>
              <a:t>Hyperactive children </a:t>
            </a:r>
            <a:r>
              <a:rPr lang="hr-HR" sz="2400" dirty="0" err="1" smtClean="0"/>
              <a:t>concentrate</a:t>
            </a:r>
            <a:r>
              <a:rPr lang="hr-HR" sz="2400" dirty="0" smtClean="0"/>
              <a:t> and </a:t>
            </a:r>
            <a:r>
              <a:rPr lang="hr-HR" sz="2400" dirty="0" err="1" smtClean="0"/>
              <a:t>participate</a:t>
            </a:r>
            <a:r>
              <a:rPr lang="hr-HR" sz="2400" dirty="0" smtClean="0"/>
              <a:t> </a:t>
            </a:r>
            <a:r>
              <a:rPr lang="hr-HR" sz="2400" dirty="0" err="1" smtClean="0"/>
              <a:t>much</a:t>
            </a:r>
            <a:r>
              <a:rPr lang="hr-HR" sz="2400" dirty="0" smtClean="0"/>
              <a:t> </a:t>
            </a:r>
            <a:r>
              <a:rPr lang="hr-HR" sz="2400" dirty="0" err="1" smtClean="0"/>
              <a:t>better</a:t>
            </a:r>
            <a:r>
              <a:rPr lang="hr-HR" sz="2400" dirty="0" smtClean="0"/>
              <a:t> </a:t>
            </a:r>
            <a:r>
              <a:rPr lang="en-US" sz="2400" dirty="0" smtClean="0"/>
              <a:t>in class </a:t>
            </a:r>
            <a:r>
              <a:rPr lang="hr-HR" sz="2400" dirty="0" smtClean="0"/>
              <a:t>with </a:t>
            </a:r>
            <a:r>
              <a:rPr lang="en-US" sz="2400" dirty="0" smtClean="0"/>
              <a:t>classical music played in the background</a:t>
            </a:r>
          </a:p>
          <a:p>
            <a:r>
              <a:rPr lang="hr-HR" sz="2400" dirty="0" smtClean="0"/>
              <a:t>M</a:t>
            </a:r>
            <a:r>
              <a:rPr lang="en-US" sz="2400" dirty="0" err="1" smtClean="0"/>
              <a:t>usically</a:t>
            </a:r>
            <a:r>
              <a:rPr lang="en-US" sz="2400" dirty="0" smtClean="0"/>
              <a:t> </a:t>
            </a:r>
            <a:r>
              <a:rPr lang="en-US" sz="2400" dirty="0"/>
              <a:t>literate </a:t>
            </a:r>
            <a:r>
              <a:rPr lang="hr-HR" sz="2400" dirty="0" smtClean="0"/>
              <a:t>c</a:t>
            </a:r>
            <a:r>
              <a:rPr lang="en-US" sz="2400" dirty="0" err="1" smtClean="0"/>
              <a:t>hildren</a:t>
            </a:r>
            <a:r>
              <a:rPr lang="en-US" sz="2400" dirty="0" smtClean="0"/>
              <a:t> learn more easily and </a:t>
            </a:r>
            <a:r>
              <a:rPr lang="en-US" sz="2400" dirty="0" err="1" smtClean="0"/>
              <a:t>concentra</a:t>
            </a:r>
            <a:r>
              <a:rPr lang="hr-HR" sz="2400" dirty="0" smtClean="0"/>
              <a:t>te </a:t>
            </a:r>
            <a:r>
              <a:rPr lang="hr-HR" sz="2400" dirty="0" err="1" smtClean="0"/>
              <a:t>easier</a:t>
            </a:r>
            <a:r>
              <a:rPr lang="en-US" sz="2400" dirty="0" smtClean="0"/>
              <a:t> than those who are not musically literate</a:t>
            </a:r>
            <a:endParaRPr lang="hr-HR" sz="2400" dirty="0"/>
          </a:p>
        </p:txBody>
      </p:sp>
      <p:pic>
        <p:nvPicPr>
          <p:cNvPr id="4" name="Slika 3" descr="djeca i glaz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933056"/>
            <a:ext cx="4511824" cy="26506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85010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CONCLUSION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556792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L</a:t>
            </a:r>
            <a:r>
              <a:rPr lang="hr-HR" sz="2400" i="1" dirty="0" smtClean="0"/>
              <a:t>et’s l</a:t>
            </a:r>
            <a:r>
              <a:rPr lang="en-US" sz="2400" i="1" dirty="0" err="1" smtClean="0"/>
              <a:t>isten</a:t>
            </a:r>
            <a:r>
              <a:rPr lang="en-US" sz="2400" i="1" dirty="0" smtClean="0"/>
              <a:t> to music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and</a:t>
            </a:r>
            <a:r>
              <a:rPr lang="hr-HR" sz="2400" i="1" dirty="0" smtClean="0"/>
              <a:t> s</a:t>
            </a:r>
            <a:r>
              <a:rPr lang="en-US" sz="2400" i="1" dirty="0" err="1" smtClean="0"/>
              <a:t>ing</a:t>
            </a:r>
            <a:r>
              <a:rPr lang="en-US" sz="2400" i="1" dirty="0" smtClean="0"/>
              <a:t>, because music helps us and our health</a:t>
            </a:r>
            <a:endParaRPr lang="hr-HR" sz="2400" i="1" dirty="0" smtClean="0"/>
          </a:p>
          <a:p>
            <a:r>
              <a:rPr lang="en-US" sz="2400" i="1" dirty="0" smtClean="0"/>
              <a:t>It engages </a:t>
            </a:r>
            <a:r>
              <a:rPr lang="hr-HR" sz="2400" i="1" dirty="0" smtClean="0"/>
              <a:t>our </a:t>
            </a:r>
            <a:r>
              <a:rPr lang="en-US" sz="2400" i="1" dirty="0" smtClean="0"/>
              <a:t>mind not to think about problems and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also</a:t>
            </a:r>
            <a:r>
              <a:rPr lang="hr-HR" sz="2400" i="1" dirty="0" smtClean="0"/>
              <a:t> to </a:t>
            </a:r>
            <a:r>
              <a:rPr lang="en-US" sz="2400" i="1" dirty="0" smtClean="0"/>
              <a:t>relax and enjoy</a:t>
            </a:r>
            <a:endParaRPr lang="hr-HR" sz="2400" i="1" dirty="0" smtClean="0"/>
          </a:p>
          <a:p>
            <a:r>
              <a:rPr lang="hr-HR" sz="2400" i="1" dirty="0" err="1" smtClean="0"/>
              <a:t>Music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makes</a:t>
            </a:r>
            <a:r>
              <a:rPr lang="hr-HR" sz="2400" i="1" dirty="0" smtClean="0"/>
              <a:t> life more beautiful!</a:t>
            </a:r>
          </a:p>
          <a:p>
            <a:endParaRPr lang="hr-HR" sz="2400" i="1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9713">
            <a:off x="2987824" y="4005064"/>
            <a:ext cx="3896888" cy="242869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430</Words>
  <Application>Microsoft Office PowerPoint</Application>
  <PresentationFormat>Prikaz na zaslonu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Solsticij</vt:lpstr>
      <vt:lpstr> INFLUENCE OF MUSIC ON PEOPLE</vt:lpstr>
      <vt:lpstr>WHY DO WE FEEL GOOD WHEN WE LISTEN TO MUSIC?</vt:lpstr>
      <vt:lpstr>TYPES OF MUSIC AND THEIR EFFECT ON PEOPLE</vt:lpstr>
      <vt:lpstr>PowerPointova prezentacija</vt:lpstr>
      <vt:lpstr>IMPACT OF MUSIC</vt:lpstr>
      <vt:lpstr>MUSIC AND HEALTH </vt:lpstr>
      <vt:lpstr>INFLUENCE OF MUSIC ON BABY</vt:lpstr>
      <vt:lpstr>INFLUENCE OF MUSIC ON CHILDREN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GLAZBE NA LJUDE</dc:title>
  <dc:creator>Markota_R</dc:creator>
  <cp:lastModifiedBy>darka</cp:lastModifiedBy>
  <cp:revision>48</cp:revision>
  <dcterms:created xsi:type="dcterms:W3CDTF">2014-09-02T08:30:51Z</dcterms:created>
  <dcterms:modified xsi:type="dcterms:W3CDTF">2014-10-09T12:22:54Z</dcterms:modified>
</cp:coreProperties>
</file>